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5"/>
  </p:normalViewPr>
  <p:slideViewPr>
    <p:cSldViewPr snapToGrid="0">
      <p:cViewPr varScale="1">
        <p:scale>
          <a:sx n="158" d="100"/>
          <a:sy n="158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8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85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4cb78b1c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4cb78b1c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0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4cb78b1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4cb78b1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5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4cb78b1c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4cb78b1c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46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4cb78b1c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4cb78b1c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23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4cb78b1c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4cb78b1c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13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4cb78b1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4cb78b1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46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7875" y="192077"/>
            <a:ext cx="2043126" cy="3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100" y="208282"/>
            <a:ext cx="2386273" cy="3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1826500"/>
            <a:ext cx="8520600" cy="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TÍTULO EM UMA LINHA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937575" y="2924925"/>
            <a:ext cx="592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Tema/subtítulo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847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6020" b="1"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0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2222175"/>
            <a:ext cx="3999900" cy="25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200">
                <a:latin typeface="Montserrat"/>
                <a:ea typeface="Montserrat"/>
                <a:cs typeface="Montserrat"/>
                <a:sym typeface="Montserrat"/>
              </a:rPr>
              <a:t>Texto em duas colunas.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832400" y="2222175"/>
            <a:ext cx="3999900" cy="25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Montserrat"/>
                <a:ea typeface="Montserrat"/>
                <a:cs typeface="Montserrat"/>
                <a:sym typeface="Montserrat"/>
              </a:rPr>
              <a:t>Texto em duas colunas.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59000" y="15704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59000" y="15704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-53327" b="2171"/>
          <a:stretch/>
        </p:blipFill>
        <p:spPr>
          <a:xfrm>
            <a:off x="2133600" y="0"/>
            <a:ext cx="701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l="8116" r="553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ctrTitle" idx="4294967295"/>
          </p:nvPr>
        </p:nvSpPr>
        <p:spPr>
          <a:xfrm>
            <a:off x="2510125" y="1997950"/>
            <a:ext cx="60555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endParaRPr sz="5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>
                <a:latin typeface="Montserrat"/>
                <a:ea typeface="Montserrat"/>
                <a:cs typeface="Montserrat"/>
                <a:sym typeface="Montserrat"/>
              </a:rPr>
              <a:t>EM DUAS LINHAS</a:t>
            </a:r>
            <a:endParaRPr sz="5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414932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05" y="3239775"/>
            <a:ext cx="1846724" cy="190372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ctrTitle" idx="4294967295"/>
          </p:nvPr>
        </p:nvSpPr>
        <p:spPr>
          <a:xfrm>
            <a:off x="311700" y="2162550"/>
            <a:ext cx="8520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AGRADECEMOS!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5" y="4372105"/>
            <a:ext cx="6490085" cy="377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Apresentação na tela (16:9)</PresentationFormat>
  <Paragraphs>11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Montserrat</vt:lpstr>
      <vt:lpstr>Simple Light</vt:lpstr>
      <vt:lpstr>TÍTULO EM UMA LINHA</vt:lpstr>
      <vt:lpstr>Título</vt:lpstr>
      <vt:lpstr>Título</vt:lpstr>
      <vt:lpstr>Título</vt:lpstr>
      <vt:lpstr>Apresentação do PowerPoint</vt:lpstr>
      <vt:lpstr>TÍTULO  EM DUAS LINHAS</vt:lpstr>
      <vt:lpstr>AGRADECEMOS!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EM UMA LINHA</dc:title>
  <cp:lastModifiedBy>Elisa Guimarães Francisco Zubcov</cp:lastModifiedBy>
  <cp:revision>2</cp:revision>
  <dcterms:modified xsi:type="dcterms:W3CDTF">2024-11-07T20:26:40Z</dcterms:modified>
</cp:coreProperties>
</file>