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4204275" cy="4500721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89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89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89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89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89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89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89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89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89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97121B-290D-44D5-F765-B197BC0C2DD9}" v="565" dt="2024-09-19T11:47:53.399"/>
    <p1510:client id="{FB6BABD2-B80B-98D5-E8D1-A99EF9F12E38}" v="71" dt="2024-09-18T14:29:26.1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7" d="100"/>
          <a:sy n="17" d="100"/>
        </p:scale>
        <p:origin x="3496" y="32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suário Convidado" userId="S::urn:spo:anon#79df113fe17567f0e97217131ae8c66bb74af79af727467843c6c1afb96d8e4b::" providerId="AD" clId="Web-{FB6BABD2-B80B-98D5-E8D1-A99EF9F12E38}"/>
    <pc:docChg chg="modSld">
      <pc:chgData name="Usuário Convidado" userId="S::urn:spo:anon#79df113fe17567f0e97217131ae8c66bb74af79af727467843c6c1afb96d8e4b::" providerId="AD" clId="Web-{FB6BABD2-B80B-98D5-E8D1-A99EF9F12E38}" dt="2024-09-18T14:29:26.139" v="40" actId="20577"/>
      <pc:docMkLst>
        <pc:docMk/>
      </pc:docMkLst>
      <pc:sldChg chg="addSp delSp modSp">
        <pc:chgData name="Usuário Convidado" userId="S::urn:spo:anon#79df113fe17567f0e97217131ae8c66bb74af79af727467843c6c1afb96d8e4b::" providerId="AD" clId="Web-{FB6BABD2-B80B-98D5-E8D1-A99EF9F12E38}" dt="2024-09-18T14:29:26.139" v="40" actId="20577"/>
        <pc:sldMkLst>
          <pc:docMk/>
          <pc:sldMk cId="0" sldId="256"/>
        </pc:sldMkLst>
        <pc:spChg chg="add del mod">
          <ac:chgData name="Usuário Convidado" userId="S::urn:spo:anon#79df113fe17567f0e97217131ae8c66bb74af79af727467843c6c1afb96d8e4b::" providerId="AD" clId="Web-{FB6BABD2-B80B-98D5-E8D1-A99EF9F12E38}" dt="2024-09-18T14:29:26.139" v="40" actId="20577"/>
          <ac:spMkLst>
            <pc:docMk/>
            <pc:sldMk cId="0" sldId="256"/>
            <ac:spMk id="3085" creationId="{24C32E36-595F-9667-C828-88E8F4F5C605}"/>
          </ac:spMkLst>
        </pc:spChg>
        <pc:spChg chg="mod">
          <ac:chgData name="Usuário Convidado" userId="S::urn:spo:anon#79df113fe17567f0e97217131ae8c66bb74af79af727467843c6c1afb96d8e4b::" providerId="AD" clId="Web-{FB6BABD2-B80B-98D5-E8D1-A99EF9F12E38}" dt="2024-09-18T14:24:10.731" v="19" actId="20577"/>
          <ac:spMkLst>
            <pc:docMk/>
            <pc:sldMk cId="0" sldId="256"/>
            <ac:spMk id="3087" creationId="{2D2BA1EB-AA5F-15DD-23E3-35597275C28F}"/>
          </ac:spMkLst>
        </pc:spChg>
      </pc:sldChg>
    </pc:docChg>
  </pc:docChgLst>
  <pc:docChgLst>
    <pc:chgData name="Ana Lucia Taveira" userId="S::ana.taveira@museus.gov.br::a4223519-c12e-4bd0-a3cc-5b626636210f" providerId="AD" clId="Web-{C197121B-290D-44D5-F765-B197BC0C2DD9}"/>
    <pc:docChg chg="modSld">
      <pc:chgData name="Ana Lucia Taveira" userId="S::ana.taveira@museus.gov.br::a4223519-c12e-4bd0-a3cc-5b626636210f" providerId="AD" clId="Web-{C197121B-290D-44D5-F765-B197BC0C2DD9}" dt="2024-09-19T11:47:53.399" v="341" actId="20577"/>
      <pc:docMkLst>
        <pc:docMk/>
      </pc:docMkLst>
      <pc:sldChg chg="addSp delSp modSp">
        <pc:chgData name="Ana Lucia Taveira" userId="S::ana.taveira@museus.gov.br::a4223519-c12e-4bd0-a3cc-5b626636210f" providerId="AD" clId="Web-{C197121B-290D-44D5-F765-B197BC0C2DD9}" dt="2024-09-19T11:47:53.399" v="341" actId="20577"/>
        <pc:sldMkLst>
          <pc:docMk/>
          <pc:sldMk cId="0" sldId="256"/>
        </pc:sldMkLst>
        <pc:spChg chg="add del mod">
          <ac:chgData name="Ana Lucia Taveira" userId="S::ana.taveira@museus.gov.br::a4223519-c12e-4bd0-a3cc-5b626636210f" providerId="AD" clId="Web-{C197121B-290D-44D5-F765-B197BC0C2DD9}" dt="2024-09-18T22:13:55.849" v="11"/>
          <ac:spMkLst>
            <pc:docMk/>
            <pc:sldMk cId="0" sldId="256"/>
            <ac:spMk id="3" creationId="{995A254D-6B47-ED23-3535-133C2C29CE02}"/>
          </ac:spMkLst>
        </pc:spChg>
        <pc:spChg chg="mod">
          <ac:chgData name="Ana Lucia Taveira" userId="S::ana.taveira@museus.gov.br::a4223519-c12e-4bd0-a3cc-5b626636210f" providerId="AD" clId="Web-{C197121B-290D-44D5-F765-B197BC0C2DD9}" dt="2024-09-18T22:31:28.396" v="258" actId="20577"/>
          <ac:spMkLst>
            <pc:docMk/>
            <pc:sldMk cId="0" sldId="256"/>
            <ac:spMk id="3073" creationId="{8589D135-FFE0-3C56-910F-D1D84A071853}"/>
          </ac:spMkLst>
        </pc:spChg>
        <pc:spChg chg="mod">
          <ac:chgData name="Ana Lucia Taveira" userId="S::ana.taveira@museus.gov.br::a4223519-c12e-4bd0-a3cc-5b626636210f" providerId="AD" clId="Web-{C197121B-290D-44D5-F765-B197BC0C2DD9}" dt="2024-09-18T22:34:16.463" v="315" actId="20577"/>
          <ac:spMkLst>
            <pc:docMk/>
            <pc:sldMk cId="0" sldId="256"/>
            <ac:spMk id="3077" creationId="{308DAF0D-CE60-E0CB-551A-3FB37B57F881}"/>
          </ac:spMkLst>
        </pc:spChg>
        <pc:spChg chg="mod">
          <ac:chgData name="Ana Lucia Taveira" userId="S::ana.taveira@museus.gov.br::a4223519-c12e-4bd0-a3cc-5b626636210f" providerId="AD" clId="Web-{C197121B-290D-44D5-F765-B197BC0C2DD9}" dt="2024-09-19T11:47:53.399" v="341" actId="20577"/>
          <ac:spMkLst>
            <pc:docMk/>
            <pc:sldMk cId="0" sldId="256"/>
            <ac:spMk id="3085" creationId="{24C32E36-595F-9667-C828-88E8F4F5C605}"/>
          </ac:spMkLst>
        </pc:spChg>
        <pc:spChg chg="mod">
          <ac:chgData name="Ana Lucia Taveira" userId="S::ana.taveira@museus.gov.br::a4223519-c12e-4bd0-a3cc-5b626636210f" providerId="AD" clId="Web-{C197121B-290D-44D5-F765-B197BC0C2DD9}" dt="2024-09-18T22:28:33.844" v="226" actId="1076"/>
          <ac:spMkLst>
            <pc:docMk/>
            <pc:sldMk cId="0" sldId="256"/>
            <ac:spMk id="3086" creationId="{C1BD9EB5-671C-4795-E812-E786E3ED3F7D}"/>
          </ac:spMkLst>
        </pc:spChg>
        <pc:spChg chg="mod">
          <ac:chgData name="Ana Lucia Taveira" userId="S::ana.taveira@museus.gov.br::a4223519-c12e-4bd0-a3cc-5b626636210f" providerId="AD" clId="Web-{C197121B-290D-44D5-F765-B197BC0C2DD9}" dt="2024-09-18T22:29:51.361" v="239" actId="20577"/>
          <ac:spMkLst>
            <pc:docMk/>
            <pc:sldMk cId="0" sldId="256"/>
            <ac:spMk id="3087" creationId="{2D2BA1EB-AA5F-15DD-23E3-35597275C28F}"/>
          </ac:spMkLst>
        </pc:spChg>
        <pc:spChg chg="mod">
          <ac:chgData name="Ana Lucia Taveira" userId="S::ana.taveira@museus.gov.br::a4223519-c12e-4bd0-a3cc-5b626636210f" providerId="AD" clId="Web-{C197121B-290D-44D5-F765-B197BC0C2DD9}" dt="2024-09-18T22:30:59.582" v="250" actId="20577"/>
          <ac:spMkLst>
            <pc:docMk/>
            <pc:sldMk cId="0" sldId="256"/>
            <ac:spMk id="3088" creationId="{71889CFE-7714-448D-0412-532613BBEF5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DD0C2528-A7D2-C1A2-121B-0513BC3B6AC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0F3F64B1-48A7-A463-6FE2-000B72BF99C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>
            <a:extLst>
              <a:ext uri="{FF2B5EF4-FFF2-40B4-BE49-F238E27FC236}">
                <a16:creationId xmlns:a16="http://schemas.microsoft.com/office/drawing/2014/main" id="{92AAB059-8E01-B7CD-8250-444E7DE2395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27250" y="695325"/>
            <a:ext cx="26035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6D55CE95-DDC1-6641-9FDE-9A884EDC7C6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931A2-647D-DC9F-0D36-E8799D2AD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75138" y="7366000"/>
            <a:ext cx="25654000" cy="156686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8150C5D-A55C-A823-D28A-7B091E321E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75138" y="23639463"/>
            <a:ext cx="25654000" cy="108664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580274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411730-7709-84B1-5D86-BB8D07A33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088" y="2395538"/>
            <a:ext cx="29502100" cy="8699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29E6103-3718-3667-BA31-696E268CB7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351088" y="11980863"/>
            <a:ext cx="29502100" cy="285575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620093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05B96A6-A176-B1A1-C7A2-1174333ED8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4477663" y="2395538"/>
            <a:ext cx="7375525" cy="38142862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4343D70-E5FF-A07A-6438-4A92C56B9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351088" y="2395538"/>
            <a:ext cx="21974175" cy="381428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19996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E4F660-9209-4F1F-A143-1EBB15228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088" y="2395538"/>
            <a:ext cx="29502100" cy="8699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14965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A8F716-C483-0168-DFD0-9182EB7D0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088" y="2395538"/>
            <a:ext cx="29502100" cy="8699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EC14D4E-4FF8-3FF8-EEDF-14DE40770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088" y="11980863"/>
            <a:ext cx="29502100" cy="28557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294679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4561C-6010-FE13-9691-A2E586DF8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625" y="11220450"/>
            <a:ext cx="29500513" cy="18721388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482F8D9-AEC6-D43C-4666-2A0829B84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33625" y="30119638"/>
            <a:ext cx="29500513" cy="9845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3467337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32E125-EE00-36CE-7AC2-F0865B9C6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088" y="2395538"/>
            <a:ext cx="29502100" cy="8699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1548340-B7FF-552D-E275-86278F8420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51088" y="11980863"/>
            <a:ext cx="14674850" cy="28557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7AFD641-3E72-EC79-23C5-CF7B60866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178338" y="11980863"/>
            <a:ext cx="14674850" cy="28557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52777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AF60FB-F209-D354-6493-420971ABD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850" y="2395538"/>
            <a:ext cx="29502100" cy="8699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410A008-B700-BC7A-5611-01EC17319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55850" y="11033125"/>
            <a:ext cx="14470063" cy="5407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2D2E1DF-D638-6AB8-BA0F-D773A4F38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55850" y="16440150"/>
            <a:ext cx="14470063" cy="2418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71F182E-73AB-EA2F-70DF-6BBD0164D8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7316450" y="11033125"/>
            <a:ext cx="14541500" cy="5407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1F2099D-710F-0A8D-217B-98950D1CD9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7316450" y="16440150"/>
            <a:ext cx="14541500" cy="2418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77262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C44B27-29DF-5A38-8CB2-0090F6D8C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088" y="2395538"/>
            <a:ext cx="29502100" cy="8699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47132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963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E81733-1AE4-6E22-1BD3-BB5B28FB2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850" y="3000375"/>
            <a:ext cx="11031538" cy="105013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060717-9A31-1802-D95A-C90C33D64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41500" y="6480175"/>
            <a:ext cx="17316450" cy="319849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7F6C723-7FB9-9FD4-2C82-007C431FA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355850" y="13501688"/>
            <a:ext cx="11031538" cy="25014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263232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06FE45-94D6-FEEA-C578-35DFF47EA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850" y="3000375"/>
            <a:ext cx="11031538" cy="105013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1926B1E-BBA4-A04A-1A49-ACE176A926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4541500" y="6480175"/>
            <a:ext cx="17316450" cy="31984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8D139CE-8CCE-94F4-981C-4D16B921F0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355850" y="13501688"/>
            <a:ext cx="11031538" cy="25014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116250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>
            <a:extLst>
              <a:ext uri="{FF2B5EF4-FFF2-40B4-BE49-F238E27FC236}">
                <a16:creationId xmlns:a16="http://schemas.microsoft.com/office/drawing/2014/main" id="{F43C43AC-B7FC-002E-3316-5BB82B667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192213"/>
            <a:ext cx="31670625" cy="539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>
            <a:extLst>
              <a:ext uri="{FF2B5EF4-FFF2-40B4-BE49-F238E27FC236}">
                <a16:creationId xmlns:a16="http://schemas.microsoft.com/office/drawing/2014/main" id="{9C211658-EE2A-5F45-05DC-C6E3B3CF0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463" y="909638"/>
            <a:ext cx="32389762" cy="43186350"/>
          </a:xfrm>
          <a:prstGeom prst="rect">
            <a:avLst/>
          </a:prstGeom>
          <a:noFill/>
          <a:ln w="63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7" name="Text Box 3">
            <a:extLst>
              <a:ext uri="{FF2B5EF4-FFF2-40B4-BE49-F238E27FC236}">
                <a16:creationId xmlns:a16="http://schemas.microsoft.com/office/drawing/2014/main" id="{73564BA1-7181-9F73-CBA4-6BA09E1DA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2197100"/>
            <a:ext cx="22178962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pt-BR" altLang="pt-BR" sz="4000">
                <a:solidFill>
                  <a:srgbClr val="FFFFFF"/>
                </a:solidFill>
                <a:latin typeface="Futura Md BT" panose="020B0602020204020303" pitchFamily="34" charset="-79"/>
              </a:rPr>
              <a:t>TÍTULO DO TRABALHO (EM LETRAS MAÍUSCULAS)</a:t>
            </a:r>
          </a:p>
        </p:txBody>
      </p:sp>
      <p:sp>
        <p:nvSpPr>
          <p:cNvPr id="1028" name="Text Box 4">
            <a:extLst>
              <a:ext uri="{FF2B5EF4-FFF2-40B4-BE49-F238E27FC236}">
                <a16:creationId xmlns:a16="http://schemas.microsoft.com/office/drawing/2014/main" id="{5DC206AC-CA5E-91A4-8C22-8C9F37CFA2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3997325"/>
            <a:ext cx="22178963" cy="124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875"/>
              </a:spcBef>
              <a:buClrTx/>
              <a:buFontTx/>
              <a:buNone/>
            </a:pPr>
            <a:r>
              <a:rPr lang="pt-BR" altLang="pt-BR" sz="3000">
                <a:solidFill>
                  <a:srgbClr val="FFFFFF"/>
                </a:solidFill>
                <a:latin typeface="Futura Md BT" panose="020B0602020204020303" pitchFamily="34" charset="-79"/>
              </a:rPr>
              <a:t>NOME DO ALUNO (EM LETRAS MAIÚSCULAS)</a:t>
            </a:r>
          </a:p>
          <a:p>
            <a:pPr algn="ctr">
              <a:spcBef>
                <a:spcPts val="1875"/>
              </a:spcBef>
              <a:buClrTx/>
              <a:buFontTx/>
              <a:buNone/>
            </a:pPr>
            <a:r>
              <a:rPr lang="pt-BR" altLang="pt-BR" sz="3000">
                <a:solidFill>
                  <a:srgbClr val="FFFFFF"/>
                </a:solidFill>
                <a:latin typeface="Futura Md BT" panose="020B0602020204020303" pitchFamily="34" charset="-79"/>
              </a:rPr>
              <a:t>ORIENTADOR: NOME, CO-ORIENTADOR: NOME</a:t>
            </a:r>
          </a:p>
        </p:txBody>
      </p:sp>
      <p:sp>
        <p:nvSpPr>
          <p:cNvPr id="1029" name="Text Box 5">
            <a:extLst>
              <a:ext uri="{FF2B5EF4-FFF2-40B4-BE49-F238E27FC236}">
                <a16:creationId xmlns:a16="http://schemas.microsoft.com/office/drawing/2014/main" id="{EACDFD71-DA66-913D-47E7-372CC2FEF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5292725"/>
            <a:ext cx="22178963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875"/>
              </a:spcBef>
              <a:buClrTx/>
              <a:buFontTx/>
              <a:buNone/>
            </a:pPr>
            <a:r>
              <a:rPr lang="pt-BR" altLang="pt-BR" sz="3000">
                <a:solidFill>
                  <a:srgbClr val="FFFFFF"/>
                </a:solidFill>
                <a:latin typeface="Futura Md BT" panose="020B0602020204020303" pitchFamily="34" charset="-79"/>
              </a:rPr>
              <a:t>Filiação (mesma que no texto escrito)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8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8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8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8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8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8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8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8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8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39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5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3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3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29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2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0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2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0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0AF63944-66F2-4EB1-6462-F771B282C726}"/>
              </a:ext>
            </a:extLst>
          </p:cNvPr>
          <p:cNvSpPr/>
          <p:nvPr/>
        </p:nvSpPr>
        <p:spPr bwMode="auto">
          <a:xfrm>
            <a:off x="3544888" y="1621286"/>
            <a:ext cx="27355800" cy="4826795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pt-BR" sz="8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3073" name="Rectangle 1">
            <a:extLst>
              <a:ext uri="{FF2B5EF4-FFF2-40B4-BE49-F238E27FC236}">
                <a16:creationId xmlns:a16="http://schemas.microsoft.com/office/drawing/2014/main" id="{8589D135-FFE0-3C56-910F-D1D84A071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906" y="910431"/>
            <a:ext cx="32389763" cy="43186350"/>
          </a:xfrm>
          <a:prstGeom prst="rect">
            <a:avLst/>
          </a:prstGeom>
          <a:noFill/>
          <a:ln w="63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40" tIns="45720" rIns="91440" bIns="45720" anchor="ctr"/>
          <a:lstStyle/>
          <a:p>
            <a:r>
              <a:rPr lang="pt-BR" dirty="0">
                <a:cs typeface="Arial"/>
              </a:rPr>
              <a:t> </a:t>
            </a:r>
            <a:endParaRPr lang="pt-BR"/>
          </a:p>
        </p:txBody>
      </p:sp>
      <p:sp>
        <p:nvSpPr>
          <p:cNvPr id="3074" name="Text Box 2">
            <a:extLst>
              <a:ext uri="{FF2B5EF4-FFF2-40B4-BE49-F238E27FC236}">
                <a16:creationId xmlns:a16="http://schemas.microsoft.com/office/drawing/2014/main" id="{2293C1B1-D170-18B1-50B1-BB24ECB3C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7738" y="5868988"/>
            <a:ext cx="24930100" cy="268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2625"/>
              </a:spcBef>
              <a:buClrTx/>
              <a:buFontTx/>
              <a:buNone/>
            </a:pPr>
            <a:endParaRPr lang="pt-BR" altLang="pt-BR" sz="4200" b="1" dirty="0"/>
          </a:p>
          <a:p>
            <a:pPr algn="ctr">
              <a:spcBef>
                <a:spcPts val="2625"/>
              </a:spcBef>
              <a:buClrTx/>
              <a:buFontTx/>
              <a:buNone/>
            </a:pPr>
            <a:r>
              <a:rPr lang="pt-BR" altLang="pt-BR" sz="4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DO TRABALHO</a:t>
            </a:r>
          </a:p>
          <a:p>
            <a:pPr algn="ctr">
              <a:spcBef>
                <a:spcPts val="2625"/>
              </a:spcBef>
              <a:buClrTx/>
              <a:buFontTx/>
              <a:buNone/>
            </a:pPr>
            <a:endParaRPr lang="pt-BR" altLang="pt-BR" sz="4200" b="1" dirty="0"/>
          </a:p>
        </p:txBody>
      </p:sp>
      <p:sp>
        <p:nvSpPr>
          <p:cNvPr id="3075" name="Text Box 3">
            <a:extLst>
              <a:ext uri="{FF2B5EF4-FFF2-40B4-BE49-F238E27FC236}">
                <a16:creationId xmlns:a16="http://schemas.microsoft.com/office/drawing/2014/main" id="{3308B338-12D0-6A61-BC87-357928D4F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6938" y="7937500"/>
            <a:ext cx="221773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750"/>
              </a:spcBef>
              <a:buClrTx/>
              <a:buFontTx/>
              <a:buNone/>
            </a:pPr>
            <a:r>
              <a:rPr lang="pt-BR" altLang="pt-BR" sz="2800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altLang="pt-BR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AUTOR/AUTORES(AS)</a:t>
            </a:r>
            <a:r>
              <a:rPr lang="pt-BR" altLang="pt-BR" sz="2800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B33CA15F-D6D1-4DE6-7223-35742FE39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963" y="42883138"/>
            <a:ext cx="270637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  <a:tab pos="14825663" algn="l"/>
                <a:tab pos="15274925" algn="l"/>
                <a:tab pos="15724188" algn="l"/>
                <a:tab pos="16173450" algn="l"/>
                <a:tab pos="16622713" algn="l"/>
                <a:tab pos="17071975" algn="l"/>
                <a:tab pos="17521238" algn="l"/>
                <a:tab pos="17970500" algn="l"/>
                <a:tab pos="18419763" algn="l"/>
                <a:tab pos="1886902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28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1I</a:t>
            </a:r>
            <a:r>
              <a:rPr lang="pt-BR" altLang="pt-BR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nstituição, contato: </a:t>
            </a:r>
            <a:r>
              <a:rPr lang="pt-BR" altLang="pt-BR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xxxx@xxxxx.xxx</a:t>
            </a:r>
            <a:endParaRPr lang="pt-BR" altLang="pt-BR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7" name="Text Box 5">
            <a:extLst>
              <a:ext uri="{FF2B5EF4-FFF2-40B4-BE49-F238E27FC236}">
                <a16:creationId xmlns:a16="http://schemas.microsoft.com/office/drawing/2014/main" id="{308DAF0D-CE60-E0CB-551A-3FB37B57F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0" y="21786850"/>
            <a:ext cx="13841413" cy="9943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METODOLOGIA</a:t>
            </a:r>
          </a:p>
          <a:p>
            <a:pPr>
              <a:buClrTx/>
              <a:buFontTx/>
            </a:pPr>
            <a:endParaRPr lang="pt-BR" altLang="pt-BR" sz="4000" b="1" dirty="0">
              <a:latin typeface="Verdana"/>
              <a:ea typeface="Verdana"/>
              <a:cs typeface="Arial"/>
            </a:endParaRPr>
          </a:p>
          <a:p>
            <a:r>
              <a:rPr lang="pt-BR" sz="4000" dirty="0" err="1">
                <a:latin typeface="Verdana"/>
                <a:ea typeface="Verdana"/>
                <a:cs typeface="Arial"/>
              </a:rPr>
              <a:t>Lorem</a:t>
            </a:r>
            <a:r>
              <a:rPr lang="pt-BR" sz="4000" dirty="0">
                <a:latin typeface="Verdana"/>
                <a:ea typeface="Verdana"/>
                <a:cs typeface="Arial"/>
              </a:rPr>
              <a:t> ipsum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dolor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sit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amet</a:t>
            </a:r>
            <a:r>
              <a:rPr lang="pt-BR" sz="4000" dirty="0">
                <a:latin typeface="Verdana"/>
                <a:ea typeface="Verdana"/>
                <a:cs typeface="Arial"/>
              </a:rPr>
              <a:t>,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consectetuer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adipiscing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elit</a:t>
            </a:r>
            <a:r>
              <a:rPr lang="pt-BR" sz="4000" dirty="0">
                <a:latin typeface="Verdana"/>
                <a:ea typeface="Verdana"/>
                <a:cs typeface="Arial"/>
              </a:rPr>
              <a:t>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Maecenas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porttitor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congue</a:t>
            </a:r>
            <a:r>
              <a:rPr lang="pt-BR" sz="4000" dirty="0">
                <a:latin typeface="Verdana"/>
                <a:ea typeface="Verdana"/>
                <a:cs typeface="Arial"/>
              </a:rPr>
              <a:t> massa.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Fusce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posuere</a:t>
            </a:r>
            <a:r>
              <a:rPr lang="pt-BR" sz="4000" dirty="0">
                <a:latin typeface="Verdana"/>
                <a:ea typeface="Verdana"/>
                <a:cs typeface="Arial"/>
              </a:rPr>
              <a:t>, magna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sed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pulvinar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ultricies</a:t>
            </a:r>
            <a:r>
              <a:rPr lang="pt-BR" sz="4000" dirty="0">
                <a:latin typeface="Verdana"/>
                <a:ea typeface="Verdana"/>
                <a:cs typeface="Arial"/>
              </a:rPr>
              <a:t>,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purus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lectus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malesuada</a:t>
            </a:r>
            <a:r>
              <a:rPr lang="pt-BR" sz="4000" dirty="0">
                <a:latin typeface="Verdana"/>
                <a:ea typeface="Verdana"/>
                <a:cs typeface="Arial"/>
              </a:rPr>
              <a:t> libero,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sit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amet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commodo</a:t>
            </a:r>
            <a:r>
              <a:rPr lang="pt-BR" sz="4000" dirty="0">
                <a:latin typeface="Verdana"/>
                <a:ea typeface="Verdana"/>
                <a:cs typeface="Arial"/>
              </a:rPr>
              <a:t> magna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eros</a:t>
            </a:r>
            <a:r>
              <a:rPr lang="pt-BR" sz="4000" dirty="0">
                <a:latin typeface="Verdana"/>
                <a:ea typeface="Verdana"/>
                <a:cs typeface="Arial"/>
              </a:rPr>
              <a:t> quis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urna.Nunc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viverra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imperdiet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enim</a:t>
            </a:r>
            <a:r>
              <a:rPr lang="pt-BR" sz="4000" dirty="0">
                <a:latin typeface="Verdana"/>
                <a:ea typeface="Verdana"/>
                <a:cs typeface="Arial"/>
              </a:rPr>
              <a:t>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Fusce</a:t>
            </a:r>
            <a:r>
              <a:rPr lang="pt-BR" sz="4000" dirty="0">
                <a:latin typeface="Verdana"/>
                <a:ea typeface="Verdana"/>
                <a:cs typeface="Arial"/>
              </a:rPr>
              <a:t> est.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Vivamus</a:t>
            </a:r>
            <a:r>
              <a:rPr lang="pt-BR" sz="4000" dirty="0">
                <a:latin typeface="Verdana"/>
                <a:ea typeface="Verdana"/>
                <a:cs typeface="Arial"/>
              </a:rPr>
              <a:t> a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tellus.Pellentesque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habitant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morbi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tristique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senectus</a:t>
            </a:r>
            <a:r>
              <a:rPr lang="pt-BR" sz="4000" dirty="0">
                <a:latin typeface="Verdana"/>
                <a:ea typeface="Verdana"/>
                <a:cs typeface="Arial"/>
              </a:rPr>
              <a:t> et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netus</a:t>
            </a:r>
            <a:r>
              <a:rPr lang="pt-BR" sz="4000" dirty="0">
                <a:latin typeface="Verdana"/>
                <a:ea typeface="Verdana"/>
                <a:cs typeface="Arial"/>
              </a:rPr>
              <a:t> et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malesuada</a:t>
            </a:r>
            <a:r>
              <a:rPr lang="pt-BR" sz="4000" dirty="0">
                <a:latin typeface="Verdana"/>
                <a:ea typeface="Verdana"/>
                <a:cs typeface="Arial"/>
              </a:rPr>
              <a:t> fames ac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turpis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egestas</a:t>
            </a:r>
            <a:r>
              <a:rPr lang="pt-BR" sz="4000" dirty="0">
                <a:latin typeface="Verdana"/>
                <a:ea typeface="Verdana"/>
                <a:cs typeface="Arial"/>
              </a:rPr>
              <a:t>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Proin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pharetra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nonummy</a:t>
            </a:r>
            <a:r>
              <a:rPr lang="pt-BR" sz="4000" dirty="0">
                <a:latin typeface="Verdana"/>
                <a:ea typeface="Verdana"/>
                <a:cs typeface="Arial"/>
              </a:rPr>
              <a:t> pede.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Mauris</a:t>
            </a:r>
            <a:r>
              <a:rPr lang="pt-BR" sz="4000" dirty="0">
                <a:latin typeface="Verdana"/>
                <a:ea typeface="Verdana"/>
                <a:cs typeface="Arial"/>
              </a:rPr>
              <a:t> et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orci</a:t>
            </a:r>
            <a:r>
              <a:rPr lang="pt-BR" sz="4000" dirty="0">
                <a:latin typeface="Verdana"/>
                <a:ea typeface="Verdana"/>
                <a:cs typeface="Arial"/>
              </a:rPr>
              <a:t>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Aenean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nec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lorem</a:t>
            </a:r>
            <a:r>
              <a:rPr lang="pt-BR" sz="4000" dirty="0">
                <a:latin typeface="Verdana"/>
                <a:ea typeface="Verdana"/>
                <a:cs typeface="Arial"/>
              </a:rPr>
              <a:t>. In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porttitor</a:t>
            </a:r>
            <a:r>
              <a:rPr lang="pt-BR" sz="4000" dirty="0">
                <a:latin typeface="Verdana"/>
                <a:ea typeface="Verdana"/>
                <a:cs typeface="Arial"/>
              </a:rPr>
              <a:t>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Donec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laoreet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nonummy</a:t>
            </a:r>
            <a:r>
              <a:rPr lang="pt-BR" sz="4000" dirty="0">
                <a:latin typeface="Verdana"/>
                <a:ea typeface="Verdana"/>
                <a:cs typeface="Arial"/>
              </a:rPr>
              <a:t> augue.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Suspendisse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dui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purus</a:t>
            </a:r>
            <a:r>
              <a:rPr lang="pt-BR" sz="4000" dirty="0">
                <a:latin typeface="Verdana"/>
                <a:ea typeface="Verdana"/>
                <a:cs typeface="Arial"/>
              </a:rPr>
              <a:t>,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scelerisque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at</a:t>
            </a:r>
            <a:r>
              <a:rPr lang="pt-BR" sz="4000" dirty="0">
                <a:latin typeface="Verdana"/>
                <a:ea typeface="Verdana"/>
                <a:cs typeface="Arial"/>
              </a:rPr>
              <a:t>,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vulputate</a:t>
            </a:r>
            <a:r>
              <a:rPr lang="pt-BR" sz="4000" dirty="0">
                <a:latin typeface="Verdana"/>
                <a:ea typeface="Verdana"/>
                <a:cs typeface="Arial"/>
              </a:rPr>
              <a:t> vitae,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pretium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mattis</a:t>
            </a:r>
            <a:r>
              <a:rPr lang="pt-BR" sz="4000" dirty="0">
                <a:latin typeface="Verdana"/>
                <a:ea typeface="Verdana"/>
                <a:cs typeface="Arial"/>
              </a:rPr>
              <a:t>, nunc.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Mauris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eget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neque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at</a:t>
            </a:r>
            <a:r>
              <a:rPr lang="pt-BR" sz="4000" dirty="0">
                <a:latin typeface="Verdana"/>
                <a:ea typeface="Verdana"/>
                <a:cs typeface="Arial"/>
              </a:rPr>
              <a:t> sem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venenatis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eleifend</a:t>
            </a:r>
            <a:r>
              <a:rPr lang="pt-BR" sz="4000" dirty="0">
                <a:latin typeface="Verdana"/>
                <a:ea typeface="Verdana"/>
                <a:cs typeface="Arial"/>
              </a:rPr>
              <a:t>. Ut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nonummy</a:t>
            </a:r>
            <a:r>
              <a:rPr lang="pt-BR" sz="4000" dirty="0">
                <a:latin typeface="Verdana"/>
                <a:ea typeface="Verdana"/>
                <a:cs typeface="Arial"/>
              </a:rPr>
              <a:t>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Lorem</a:t>
            </a:r>
            <a:r>
              <a:rPr lang="pt-BR" sz="4000" dirty="0">
                <a:latin typeface="Verdana"/>
                <a:ea typeface="Verdana"/>
                <a:cs typeface="Arial"/>
              </a:rPr>
              <a:t> ipsum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dolor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sit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amet</a:t>
            </a:r>
            <a:r>
              <a:rPr lang="pt-BR" sz="4000" dirty="0">
                <a:latin typeface="Verdana"/>
                <a:ea typeface="Verdana"/>
                <a:cs typeface="Arial"/>
              </a:rPr>
              <a:t>,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consectetuer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adipiscing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elit</a:t>
            </a:r>
            <a:r>
              <a:rPr lang="pt-BR" sz="4000" dirty="0">
                <a:latin typeface="Verdana"/>
                <a:ea typeface="Verdana"/>
                <a:cs typeface="Arial"/>
              </a:rPr>
              <a:t>.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Maecenas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porttitor</a:t>
            </a:r>
            <a:r>
              <a:rPr lang="pt-BR" sz="4000" dirty="0">
                <a:latin typeface="Verdana"/>
                <a:ea typeface="Verdana"/>
                <a:cs typeface="Arial"/>
              </a:rPr>
              <a:t> </a:t>
            </a:r>
            <a:r>
              <a:rPr lang="pt-BR" sz="4000" dirty="0" err="1">
                <a:latin typeface="Verdana"/>
                <a:ea typeface="Verdana"/>
                <a:cs typeface="Arial"/>
              </a:rPr>
              <a:t>congue</a:t>
            </a:r>
            <a:r>
              <a:rPr lang="pt-BR" sz="4000" dirty="0">
                <a:latin typeface="Verdana"/>
                <a:ea typeface="Verdana"/>
                <a:cs typeface="Arial"/>
              </a:rPr>
              <a:t> massa. </a:t>
            </a:r>
            <a:endParaRPr lang="pt-BR" sz="1200" dirty="0"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3078" name="Text Box 6">
            <a:extLst>
              <a:ext uri="{FF2B5EF4-FFF2-40B4-BE49-F238E27FC236}">
                <a16:creationId xmlns:a16="http://schemas.microsoft.com/office/drawing/2014/main" id="{B9BC44DD-5ABE-71D7-C3E9-A4A5E1066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24475" y="36615688"/>
            <a:ext cx="14492288" cy="6434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  <a:tab pos="13927138" algn="l"/>
                <a:tab pos="14376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4400" b="1" dirty="0"/>
              <a:t>REFERÊNCIAS</a:t>
            </a:r>
            <a:r>
              <a:rPr lang="pt-BR" altLang="pt-BR" sz="4000" b="1" dirty="0"/>
              <a:t> </a:t>
            </a:r>
          </a:p>
          <a:p>
            <a:pPr>
              <a:buClrTx/>
              <a:buFontTx/>
              <a:buNone/>
            </a:pPr>
            <a:endParaRPr lang="pt-BR" altLang="pt-BR" sz="3200" b="1" dirty="0"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pt-BR" altLang="pt-BR" sz="2400" dirty="0">
                <a:cs typeface="Times New Roman" panose="02020603050405020304" pitchFamily="18" charset="0"/>
              </a:rPr>
              <a:t>Texto texto texto texto texto texto texto texto texto texto texto texto texto texto texto texto texto texto texto texto texto texto texto texto..</a:t>
            </a:r>
          </a:p>
          <a:p>
            <a:pPr algn="just">
              <a:buClrTx/>
              <a:buFontTx/>
              <a:buNone/>
            </a:pPr>
            <a:r>
              <a:rPr lang="pt-BR" altLang="pt-BR" sz="2400" dirty="0">
                <a:cs typeface="Times New Roman" panose="02020603050405020304" pitchFamily="18" charset="0"/>
              </a:rPr>
              <a:t> </a:t>
            </a:r>
          </a:p>
          <a:p>
            <a:pPr>
              <a:buClrTx/>
              <a:buFontTx/>
              <a:buNone/>
            </a:pPr>
            <a:r>
              <a:rPr lang="pt-BR" altLang="pt-BR" sz="2400" dirty="0">
                <a:cs typeface="Times New Roman" panose="02020603050405020304" pitchFamily="18" charset="0"/>
              </a:rPr>
              <a:t>Texto texto texto texto texto texto texto texto texto texto texto texto texto texto texto texto texto texto texto texto texto texto texto texto..</a:t>
            </a:r>
          </a:p>
          <a:p>
            <a:pPr algn="just">
              <a:buClrTx/>
              <a:buFontTx/>
              <a:buNone/>
            </a:pPr>
            <a:r>
              <a:rPr lang="pt-BR" altLang="pt-BR" sz="2400" dirty="0">
                <a:cs typeface="Times New Roman" panose="02020603050405020304" pitchFamily="18" charset="0"/>
              </a:rPr>
              <a:t> </a:t>
            </a:r>
          </a:p>
          <a:p>
            <a:pPr>
              <a:buClrTx/>
              <a:buFontTx/>
              <a:buNone/>
            </a:pPr>
            <a:r>
              <a:rPr lang="pt-BR" altLang="pt-BR" sz="2400" dirty="0">
                <a:cs typeface="Times New Roman" panose="02020603050405020304" pitchFamily="18" charset="0"/>
              </a:rPr>
              <a:t>Texto texto texto texto texto texto texto texto texto texto texto texto texto texto texto texto texto texto texto texto texto texto texto texto..</a:t>
            </a:r>
          </a:p>
          <a:p>
            <a:pPr algn="just">
              <a:buClrTx/>
              <a:buFontTx/>
              <a:buNone/>
            </a:pPr>
            <a:r>
              <a:rPr lang="pt-BR" altLang="pt-BR" sz="2400" dirty="0">
                <a:cs typeface="Times New Roman" panose="02020603050405020304" pitchFamily="18" charset="0"/>
              </a:rPr>
              <a:t> </a:t>
            </a:r>
          </a:p>
          <a:p>
            <a:pPr>
              <a:buClrTx/>
              <a:buFontTx/>
              <a:buNone/>
            </a:pPr>
            <a:r>
              <a:rPr lang="pt-BR" altLang="pt-BR" sz="2400" dirty="0">
                <a:cs typeface="Times New Roman" panose="02020603050405020304" pitchFamily="18" charset="0"/>
              </a:rPr>
              <a:t>Texto texto texto texto texto texto texto texto texto texto texto texto texto texto texto texto texto texto texto texto texto texto texto texto..</a:t>
            </a:r>
          </a:p>
          <a:p>
            <a:pPr algn="just">
              <a:buClrTx/>
              <a:buFontTx/>
              <a:buNone/>
            </a:pPr>
            <a:r>
              <a:rPr lang="pt-BR" altLang="pt-BR" sz="2400" dirty="0">
                <a:cs typeface="Times New Roman" panose="02020603050405020304" pitchFamily="18" charset="0"/>
              </a:rPr>
              <a:t> </a:t>
            </a:r>
          </a:p>
          <a:p>
            <a:pPr algn="just">
              <a:buClrTx/>
              <a:buFontTx/>
              <a:buNone/>
            </a:pPr>
            <a:r>
              <a:rPr lang="pt-BR" altLang="pt-BR" sz="2400" dirty="0">
                <a:cs typeface="Times New Roman" panose="02020603050405020304" pitchFamily="18" charset="0"/>
              </a:rPr>
              <a:t> </a:t>
            </a:r>
          </a:p>
          <a:p>
            <a:pPr>
              <a:buClrTx/>
              <a:buFontTx/>
              <a:buNone/>
            </a:pPr>
            <a:endParaRPr lang="pt-BR" altLang="pt-BR" sz="2400" dirty="0">
              <a:cs typeface="Times New Roman" panose="02020603050405020304" pitchFamily="18" charset="0"/>
            </a:endParaRPr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31FE60E6-643F-4196-82A7-17C1F94BD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42038" y="17967102"/>
            <a:ext cx="11736387" cy="4681537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0" name="Text Box 8">
            <a:extLst>
              <a:ext uri="{FF2B5EF4-FFF2-40B4-BE49-F238E27FC236}">
                <a16:creationId xmlns:a16="http://schemas.microsoft.com/office/drawing/2014/main" id="{48F05A30-0FAE-A59D-D066-67E4D8D43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76963" y="22672443"/>
            <a:ext cx="3996072" cy="479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2500" dirty="0">
                <a:latin typeface="Times New Roman" panose="02020603050405020304" pitchFamily="18" charset="0"/>
              </a:rPr>
              <a:t>Figura 4. Legenda da </a:t>
            </a:r>
            <a:r>
              <a:rPr lang="pt-BR" altLang="pt-BR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figura</a:t>
            </a:r>
            <a:r>
              <a:rPr lang="pt-BR" altLang="pt-BR" sz="25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4639CA81-816B-BDAC-5CE9-9CBE51D22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30838" y="31936654"/>
            <a:ext cx="5424487" cy="3556000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32177C98-995A-0D8C-C279-83408CE08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87275" y="31909046"/>
            <a:ext cx="5424488" cy="3556000"/>
          </a:xfrm>
          <a:prstGeom prst="rect">
            <a:avLst/>
          </a:prstGeom>
          <a:solidFill>
            <a:srgbClr val="BBE0E3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83" name="Text Box 11">
            <a:extLst>
              <a:ext uri="{FF2B5EF4-FFF2-40B4-BE49-F238E27FC236}">
                <a16:creationId xmlns:a16="http://schemas.microsoft.com/office/drawing/2014/main" id="{13955911-82D4-2C9B-AAC0-EC25DC7E4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45113" y="35561875"/>
            <a:ext cx="4739031" cy="479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Figura 5. Legenda da figura </a:t>
            </a:r>
          </a:p>
        </p:txBody>
      </p:sp>
      <p:sp>
        <p:nvSpPr>
          <p:cNvPr id="3084" name="Text Box 12">
            <a:extLst>
              <a:ext uri="{FF2B5EF4-FFF2-40B4-BE49-F238E27FC236}">
                <a16:creationId xmlns:a16="http://schemas.microsoft.com/office/drawing/2014/main" id="{35CB56F0-DBEB-4032-A063-926F184B9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01550" y="35489867"/>
            <a:ext cx="4739031" cy="479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Figura 6. Legenda da figura </a:t>
            </a:r>
          </a:p>
        </p:txBody>
      </p:sp>
      <p:sp>
        <p:nvSpPr>
          <p:cNvPr id="3085" name="Text Box 13">
            <a:extLst>
              <a:ext uri="{FF2B5EF4-FFF2-40B4-BE49-F238E27FC236}">
                <a16:creationId xmlns:a16="http://schemas.microsoft.com/office/drawing/2014/main" id="{24C32E36-595F-9667-C828-88E8F4F5C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0" y="9526588"/>
            <a:ext cx="13841413" cy="1259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INTRODUÇÃO</a:t>
            </a:r>
          </a:p>
          <a:p>
            <a:pPr>
              <a:buClrTx/>
              <a:buFontTx/>
            </a:pPr>
            <a:endParaRPr lang="pt-BR" altLang="pt-BR" sz="4000" b="1" dirty="0">
              <a:latin typeface="Verdana"/>
              <a:ea typeface="Verdana"/>
              <a:cs typeface="Arial"/>
            </a:endParaRPr>
          </a:p>
          <a:p>
            <a:r>
              <a:rPr lang="pt-BR" sz="4000" dirty="0" err="1">
                <a:latin typeface="Arial"/>
                <a:ea typeface="Verdana"/>
                <a:cs typeface="Arial"/>
              </a:rPr>
              <a:t>Lorem</a:t>
            </a:r>
            <a:r>
              <a:rPr lang="pt-BR" sz="4000" dirty="0">
                <a:latin typeface="Arial"/>
                <a:ea typeface="Verdana"/>
                <a:cs typeface="Arial"/>
              </a:rPr>
              <a:t> ipsum </a:t>
            </a:r>
            <a:r>
              <a:rPr lang="pt-BR" sz="4000" dirty="0" err="1">
                <a:latin typeface="Arial"/>
                <a:ea typeface="Verdana"/>
                <a:cs typeface="Arial"/>
              </a:rPr>
              <a:t>dolor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sit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amet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consectetuer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adipiscing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elit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Maecenas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porttitor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congue</a:t>
            </a:r>
            <a:r>
              <a:rPr lang="pt-BR" sz="4000" dirty="0">
                <a:latin typeface="Arial"/>
                <a:ea typeface="Verdana"/>
                <a:cs typeface="Arial"/>
              </a:rPr>
              <a:t> massa. </a:t>
            </a:r>
            <a:r>
              <a:rPr lang="pt-BR" sz="4000" dirty="0" err="1">
                <a:latin typeface="Arial"/>
                <a:ea typeface="Verdana"/>
                <a:cs typeface="Arial"/>
              </a:rPr>
              <a:t>Fusce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posuere</a:t>
            </a:r>
            <a:r>
              <a:rPr lang="pt-BR" sz="4000" dirty="0">
                <a:latin typeface="Arial"/>
                <a:ea typeface="Verdana"/>
                <a:cs typeface="Arial"/>
              </a:rPr>
              <a:t>, magna </a:t>
            </a:r>
            <a:r>
              <a:rPr lang="pt-BR" sz="4000" dirty="0" err="1">
                <a:latin typeface="Arial"/>
                <a:ea typeface="Verdana"/>
                <a:cs typeface="Arial"/>
              </a:rPr>
              <a:t>sed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pulvinar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ultricies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purus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lectus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malesuada</a:t>
            </a:r>
            <a:r>
              <a:rPr lang="pt-BR" sz="4000" dirty="0">
                <a:latin typeface="Arial"/>
                <a:ea typeface="Verdana"/>
                <a:cs typeface="Arial"/>
              </a:rPr>
              <a:t> libero, </a:t>
            </a:r>
            <a:r>
              <a:rPr lang="pt-BR" sz="4000" dirty="0" err="1">
                <a:latin typeface="Arial"/>
                <a:ea typeface="Verdana"/>
                <a:cs typeface="Arial"/>
              </a:rPr>
              <a:t>sit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amet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commodo</a:t>
            </a:r>
            <a:r>
              <a:rPr lang="pt-BR" sz="4000" dirty="0">
                <a:latin typeface="Arial"/>
                <a:ea typeface="Verdana"/>
                <a:cs typeface="Arial"/>
              </a:rPr>
              <a:t> magna </a:t>
            </a:r>
            <a:r>
              <a:rPr lang="pt-BR" sz="4000" dirty="0" err="1">
                <a:latin typeface="Arial"/>
                <a:ea typeface="Verdana"/>
                <a:cs typeface="Arial"/>
              </a:rPr>
              <a:t>eros</a:t>
            </a:r>
            <a:r>
              <a:rPr lang="pt-BR" sz="4000" dirty="0">
                <a:latin typeface="Arial"/>
                <a:ea typeface="Verdana"/>
                <a:cs typeface="Arial"/>
              </a:rPr>
              <a:t> quis urna.</a:t>
            </a:r>
            <a:endParaRPr lang="pt-BR" dirty="0">
              <a:latin typeface="Arial"/>
            </a:endParaRPr>
          </a:p>
          <a:p>
            <a:r>
              <a:rPr lang="pt-BR" sz="4000" dirty="0">
                <a:latin typeface="Arial"/>
                <a:ea typeface="Verdana"/>
                <a:cs typeface="Arial"/>
              </a:rPr>
              <a:t>Nunc </a:t>
            </a:r>
            <a:r>
              <a:rPr lang="pt-BR" sz="4000" dirty="0" err="1">
                <a:latin typeface="Arial"/>
                <a:ea typeface="Verdana"/>
                <a:cs typeface="Arial"/>
              </a:rPr>
              <a:t>viverra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imperdiet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enim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Fusce</a:t>
            </a:r>
            <a:r>
              <a:rPr lang="pt-BR" sz="4000" dirty="0">
                <a:latin typeface="Arial"/>
                <a:ea typeface="Verdana"/>
                <a:cs typeface="Arial"/>
              </a:rPr>
              <a:t> est. </a:t>
            </a:r>
            <a:r>
              <a:rPr lang="pt-BR" sz="4000" dirty="0" err="1">
                <a:latin typeface="Arial"/>
                <a:ea typeface="Verdana"/>
                <a:cs typeface="Arial"/>
              </a:rPr>
              <a:t>Vivamus</a:t>
            </a:r>
            <a:r>
              <a:rPr lang="pt-BR" sz="4000" dirty="0">
                <a:latin typeface="Arial"/>
                <a:ea typeface="Verdana"/>
                <a:cs typeface="Arial"/>
              </a:rPr>
              <a:t> a </a:t>
            </a:r>
            <a:r>
              <a:rPr lang="pt-BR" sz="4000" dirty="0" err="1">
                <a:latin typeface="Arial"/>
                <a:ea typeface="Verdana"/>
                <a:cs typeface="Arial"/>
              </a:rPr>
              <a:t>tellus</a:t>
            </a:r>
            <a:r>
              <a:rPr lang="pt-BR" sz="4000" dirty="0">
                <a:latin typeface="Arial"/>
                <a:ea typeface="Verdana"/>
                <a:cs typeface="Arial"/>
              </a:rPr>
              <a:t>.</a:t>
            </a:r>
            <a:endParaRPr lang="pt-BR" dirty="0"/>
          </a:p>
          <a:p>
            <a:r>
              <a:rPr lang="pt-BR" sz="4000" dirty="0" err="1">
                <a:latin typeface="Arial"/>
                <a:ea typeface="Verdana"/>
                <a:cs typeface="Arial"/>
              </a:rPr>
              <a:t>Pellentesque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habitant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morbi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tristique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senectus</a:t>
            </a:r>
            <a:r>
              <a:rPr lang="pt-BR" sz="4000" dirty="0">
                <a:latin typeface="Arial"/>
                <a:ea typeface="Verdana"/>
                <a:cs typeface="Arial"/>
              </a:rPr>
              <a:t> et </a:t>
            </a:r>
            <a:r>
              <a:rPr lang="pt-BR" sz="4000" dirty="0" err="1">
                <a:latin typeface="Arial"/>
                <a:ea typeface="Verdana"/>
                <a:cs typeface="Arial"/>
              </a:rPr>
              <a:t>netus</a:t>
            </a:r>
            <a:r>
              <a:rPr lang="pt-BR" sz="4000" dirty="0">
                <a:latin typeface="Arial"/>
                <a:ea typeface="Verdana"/>
                <a:cs typeface="Arial"/>
              </a:rPr>
              <a:t> et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malesuada</a:t>
            </a:r>
            <a:r>
              <a:rPr lang="pt-BR" sz="4000" dirty="0">
                <a:latin typeface="Arial"/>
                <a:ea typeface="Verdana"/>
                <a:cs typeface="Arial"/>
              </a:rPr>
              <a:t> fames ac </a:t>
            </a:r>
            <a:r>
              <a:rPr lang="pt-BR" sz="4000" dirty="0" err="1">
                <a:latin typeface="Arial"/>
                <a:ea typeface="Verdana"/>
                <a:cs typeface="Arial"/>
              </a:rPr>
              <a:t>turpis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egestas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Proin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pharetra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nonummy</a:t>
            </a:r>
            <a:r>
              <a:rPr lang="pt-BR" sz="4000" dirty="0">
                <a:latin typeface="Arial"/>
                <a:ea typeface="Verdana"/>
                <a:cs typeface="Arial"/>
              </a:rPr>
              <a:t> pede.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Mauris</a:t>
            </a:r>
            <a:r>
              <a:rPr lang="pt-BR" sz="4000" dirty="0">
                <a:latin typeface="Arial"/>
                <a:ea typeface="Verdana"/>
                <a:cs typeface="Arial"/>
              </a:rPr>
              <a:t> et </a:t>
            </a:r>
            <a:r>
              <a:rPr lang="pt-BR" sz="4000" dirty="0" err="1">
                <a:latin typeface="Arial"/>
                <a:ea typeface="Verdana"/>
                <a:cs typeface="Arial"/>
              </a:rPr>
              <a:t>orci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Aenean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nec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lorem</a:t>
            </a:r>
            <a:r>
              <a:rPr lang="pt-BR" sz="4000" dirty="0">
                <a:latin typeface="Arial"/>
                <a:ea typeface="Verdana"/>
                <a:cs typeface="Arial"/>
              </a:rPr>
              <a:t>. In </a:t>
            </a:r>
            <a:r>
              <a:rPr lang="pt-BR" sz="4000" dirty="0" err="1">
                <a:latin typeface="Arial"/>
                <a:ea typeface="Verdana"/>
                <a:cs typeface="Arial"/>
              </a:rPr>
              <a:t>porttitor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Donec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laoreet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nonummy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>
                <a:latin typeface="Arial"/>
                <a:ea typeface="Verdana"/>
                <a:cs typeface="Arial"/>
              </a:rPr>
              <a:t>augue.Suspendisse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dui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purus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scelerisque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at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vulputate</a:t>
            </a:r>
            <a:r>
              <a:rPr lang="pt-BR" sz="4000" dirty="0">
                <a:latin typeface="Arial"/>
                <a:ea typeface="Verdana"/>
                <a:cs typeface="Arial"/>
              </a:rPr>
              <a:t> vitae, </a:t>
            </a:r>
            <a:r>
              <a:rPr lang="pt-BR" sz="4000" dirty="0" err="1">
                <a:latin typeface="Arial"/>
                <a:ea typeface="Verdana"/>
                <a:cs typeface="Arial"/>
              </a:rPr>
              <a:t>pretium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mattis</a:t>
            </a:r>
            <a:r>
              <a:rPr lang="pt-BR" sz="4000" dirty="0">
                <a:latin typeface="Arial"/>
                <a:ea typeface="Verdana"/>
                <a:cs typeface="Arial"/>
              </a:rPr>
              <a:t>, nunc.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Mauris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eget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neque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at</a:t>
            </a:r>
            <a:r>
              <a:rPr lang="pt-BR" sz="4000" dirty="0">
                <a:latin typeface="Arial"/>
                <a:ea typeface="Verdana"/>
                <a:cs typeface="Arial"/>
              </a:rPr>
              <a:t> sem </a:t>
            </a:r>
            <a:r>
              <a:rPr lang="pt-BR" sz="4000" dirty="0" err="1">
                <a:latin typeface="Arial"/>
                <a:ea typeface="Verdana"/>
                <a:cs typeface="Arial"/>
              </a:rPr>
              <a:t>venenatis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eleifend</a:t>
            </a:r>
            <a:r>
              <a:rPr lang="pt-BR" sz="4000" dirty="0">
                <a:latin typeface="Arial"/>
                <a:ea typeface="Verdana"/>
                <a:cs typeface="Arial"/>
              </a:rPr>
              <a:t>. Ut </a:t>
            </a:r>
            <a:r>
              <a:rPr lang="pt-BR" sz="4000" dirty="0" err="1">
                <a:latin typeface="Arial"/>
                <a:ea typeface="Verdana"/>
                <a:cs typeface="Arial"/>
              </a:rPr>
              <a:t>nonummy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Lorem</a:t>
            </a:r>
            <a:r>
              <a:rPr lang="pt-BR" sz="4000" dirty="0">
                <a:latin typeface="Arial"/>
                <a:ea typeface="Verdana"/>
                <a:cs typeface="Arial"/>
              </a:rPr>
              <a:t> ipsum </a:t>
            </a:r>
            <a:r>
              <a:rPr lang="pt-BR" sz="4000" dirty="0" err="1">
                <a:latin typeface="Arial"/>
                <a:ea typeface="Verdana"/>
                <a:cs typeface="Arial"/>
              </a:rPr>
              <a:t>dolor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sit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amet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consectetuer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adipiscing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elit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Maecenas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porttitor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congue</a:t>
            </a:r>
            <a:r>
              <a:rPr lang="pt-BR" sz="4000" dirty="0">
                <a:latin typeface="Arial"/>
                <a:ea typeface="Verdana"/>
                <a:cs typeface="Arial"/>
              </a:rPr>
              <a:t> massa. </a:t>
            </a:r>
            <a:r>
              <a:rPr lang="pt-BR" sz="4000" dirty="0" err="1">
                <a:latin typeface="Arial"/>
                <a:ea typeface="Verdana"/>
                <a:cs typeface="Arial"/>
              </a:rPr>
              <a:t>Fusce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posuere</a:t>
            </a:r>
            <a:r>
              <a:rPr lang="pt-BR" sz="4000" dirty="0">
                <a:latin typeface="Arial"/>
                <a:ea typeface="Verdana"/>
                <a:cs typeface="Arial"/>
              </a:rPr>
              <a:t>, magna </a:t>
            </a:r>
            <a:r>
              <a:rPr lang="pt-BR" sz="4000" dirty="0" err="1">
                <a:latin typeface="Arial"/>
                <a:ea typeface="Verdana"/>
                <a:cs typeface="Arial"/>
              </a:rPr>
              <a:t>sed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pulvinar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ultricies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purus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lectus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malesuada</a:t>
            </a:r>
            <a:r>
              <a:rPr lang="pt-BR" sz="4000" dirty="0">
                <a:latin typeface="Arial"/>
                <a:ea typeface="Verdana"/>
                <a:cs typeface="Arial"/>
              </a:rPr>
              <a:t> libero, </a:t>
            </a:r>
            <a:r>
              <a:rPr lang="pt-BR" sz="4000" dirty="0" err="1">
                <a:latin typeface="Arial"/>
                <a:ea typeface="Verdana"/>
                <a:cs typeface="Arial"/>
              </a:rPr>
              <a:t>sit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amet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commodo</a:t>
            </a:r>
            <a:r>
              <a:rPr lang="pt-BR" sz="4000" dirty="0">
                <a:latin typeface="Arial"/>
                <a:ea typeface="Verdana"/>
                <a:cs typeface="Arial"/>
              </a:rPr>
              <a:t> magna </a:t>
            </a:r>
            <a:r>
              <a:rPr lang="pt-BR" sz="4000" dirty="0" err="1">
                <a:latin typeface="Arial"/>
                <a:ea typeface="Verdana"/>
                <a:cs typeface="Arial"/>
              </a:rPr>
              <a:t>eros</a:t>
            </a:r>
            <a:r>
              <a:rPr lang="pt-BR" sz="4000" dirty="0">
                <a:latin typeface="Arial"/>
                <a:ea typeface="Verdana"/>
                <a:cs typeface="Arial"/>
              </a:rPr>
              <a:t> quis urna. Nunc </a:t>
            </a:r>
            <a:r>
              <a:rPr lang="pt-BR" sz="4000" dirty="0" err="1">
                <a:latin typeface="Arial"/>
                <a:ea typeface="Verdana"/>
                <a:cs typeface="Arial"/>
              </a:rPr>
              <a:t>viverra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imperdiet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enim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Fusce</a:t>
            </a:r>
            <a:r>
              <a:rPr lang="pt-BR" sz="4000" dirty="0">
                <a:latin typeface="Arial"/>
                <a:ea typeface="Verdana"/>
                <a:cs typeface="Arial"/>
              </a:rPr>
              <a:t> est. </a:t>
            </a:r>
            <a:r>
              <a:rPr lang="pt-BR" sz="4000" dirty="0" err="1">
                <a:latin typeface="Arial"/>
                <a:ea typeface="Verdana"/>
                <a:cs typeface="Arial"/>
              </a:rPr>
              <a:t>Vivamus</a:t>
            </a:r>
            <a:r>
              <a:rPr lang="pt-BR" sz="4000" dirty="0">
                <a:latin typeface="Arial"/>
                <a:ea typeface="Verdana"/>
                <a:cs typeface="Arial"/>
              </a:rPr>
              <a:t> a </a:t>
            </a:r>
            <a:r>
              <a:rPr lang="pt-BR" sz="4000" dirty="0" err="1">
                <a:latin typeface="Arial"/>
                <a:ea typeface="Verdana"/>
                <a:cs typeface="Arial"/>
              </a:rPr>
              <a:t>tellus</a:t>
            </a:r>
            <a:r>
              <a:rPr lang="pt-BR" sz="4000" dirty="0">
                <a:latin typeface="Arial"/>
                <a:ea typeface="Verdana"/>
                <a:cs typeface="Arial"/>
              </a:rPr>
              <a:t>. </a:t>
            </a:r>
            <a:r>
              <a:rPr lang="pt-BR" sz="1200" dirty="0">
                <a:latin typeface="Aptos"/>
                <a:ea typeface="Verdana"/>
                <a:cs typeface="Arial"/>
              </a:rPr>
              <a:t>.</a:t>
            </a:r>
            <a:endParaRPr lang="pt-BR" dirty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Tx/>
              <a:buFontTx/>
            </a:pPr>
            <a:endParaRPr lang="pt-BR" altLang="pt-BR" sz="4000" dirty="0">
              <a:latin typeface="Verdana"/>
              <a:ea typeface="Verdana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pt-BR" altLang="pt-BR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86" name="Text Box 14">
            <a:extLst>
              <a:ext uri="{FF2B5EF4-FFF2-40B4-BE49-F238E27FC236}">
                <a16:creationId xmlns:a16="http://schemas.microsoft.com/office/drawing/2014/main" id="{C1BD9EB5-671C-4795-E812-E786E3ED3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586" y="32983377"/>
            <a:ext cx="13676970" cy="9327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t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4000" b="1" dirty="0"/>
              <a:t>OBJETIVOS</a:t>
            </a:r>
          </a:p>
          <a:p>
            <a:pPr>
              <a:buClrTx/>
              <a:buFontTx/>
              <a:buNone/>
            </a:pPr>
            <a:endParaRPr lang="pt-BR" altLang="pt-BR" sz="4000" dirty="0"/>
          </a:p>
          <a:p>
            <a:r>
              <a:rPr lang="pt-BR" sz="4000" dirty="0" err="1">
                <a:latin typeface="Arial"/>
                <a:ea typeface="Microsoft YaHei"/>
                <a:cs typeface="Arial"/>
              </a:rPr>
              <a:t>Lorem</a:t>
            </a:r>
            <a:r>
              <a:rPr lang="pt-BR" sz="4000" dirty="0">
                <a:latin typeface="Arial"/>
                <a:ea typeface="Microsoft YaHei"/>
                <a:cs typeface="Arial"/>
              </a:rPr>
              <a:t> ipsum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dolor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sit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amet</a:t>
            </a:r>
            <a:r>
              <a:rPr lang="pt-BR" sz="4000" dirty="0">
                <a:latin typeface="Arial"/>
                <a:ea typeface="Microsoft YaHei"/>
                <a:cs typeface="Arial"/>
              </a:rPr>
              <a:t>,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consectetuer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adipiscing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elit</a:t>
            </a:r>
            <a:r>
              <a:rPr lang="pt-BR" sz="4000" dirty="0">
                <a:latin typeface="Arial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Maecenas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porttitor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congue</a:t>
            </a:r>
            <a:r>
              <a:rPr lang="pt-BR" sz="4000" dirty="0">
                <a:latin typeface="Arial"/>
                <a:ea typeface="Microsoft YaHei"/>
                <a:cs typeface="Arial"/>
              </a:rPr>
              <a:t> massa.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Fusce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posuere</a:t>
            </a:r>
            <a:r>
              <a:rPr lang="pt-BR" sz="4000" dirty="0">
                <a:latin typeface="Arial"/>
                <a:ea typeface="Microsoft YaHei"/>
                <a:cs typeface="Arial"/>
              </a:rPr>
              <a:t>, magna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sed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pulvinar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ultricies</a:t>
            </a:r>
            <a:r>
              <a:rPr lang="pt-BR" sz="4000" dirty="0">
                <a:latin typeface="Arial"/>
                <a:ea typeface="Microsoft YaHei"/>
                <a:cs typeface="Arial"/>
              </a:rPr>
              <a:t>,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purus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lectus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malesuada</a:t>
            </a:r>
            <a:r>
              <a:rPr lang="pt-BR" sz="4000" dirty="0">
                <a:latin typeface="Arial"/>
                <a:ea typeface="Microsoft YaHei"/>
                <a:cs typeface="Arial"/>
              </a:rPr>
              <a:t> libero,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sit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amet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commodo</a:t>
            </a:r>
            <a:r>
              <a:rPr lang="pt-BR" sz="4000" dirty="0">
                <a:latin typeface="Arial"/>
                <a:ea typeface="Microsoft YaHei"/>
                <a:cs typeface="Arial"/>
              </a:rPr>
              <a:t> magna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eros</a:t>
            </a:r>
            <a:r>
              <a:rPr lang="pt-BR" sz="4000" dirty="0">
                <a:latin typeface="Arial"/>
                <a:ea typeface="Microsoft YaHei"/>
                <a:cs typeface="Arial"/>
              </a:rPr>
              <a:t> quis urna. Nunc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viverra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imperdiet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enim</a:t>
            </a:r>
            <a:r>
              <a:rPr lang="pt-BR" sz="4000" dirty="0">
                <a:latin typeface="Arial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Fusce</a:t>
            </a:r>
            <a:r>
              <a:rPr lang="pt-BR" sz="4000" dirty="0">
                <a:latin typeface="Arial"/>
                <a:ea typeface="Microsoft YaHei"/>
                <a:cs typeface="Arial"/>
              </a:rPr>
              <a:t> est.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Vivamus</a:t>
            </a:r>
            <a:r>
              <a:rPr lang="pt-BR" sz="4000" dirty="0">
                <a:latin typeface="Arial"/>
                <a:ea typeface="Microsoft YaHei"/>
                <a:cs typeface="Arial"/>
              </a:rPr>
              <a:t> a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tellus</a:t>
            </a:r>
            <a:r>
              <a:rPr lang="pt-BR" sz="4000" dirty="0">
                <a:latin typeface="Arial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Pellentesque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habitant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morbi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tristique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senectus</a:t>
            </a:r>
            <a:r>
              <a:rPr lang="pt-BR" sz="4000" dirty="0">
                <a:latin typeface="Arial"/>
                <a:ea typeface="Microsoft YaHei"/>
                <a:cs typeface="Arial"/>
              </a:rPr>
              <a:t> et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netus</a:t>
            </a:r>
            <a:r>
              <a:rPr lang="pt-BR" sz="4000" dirty="0">
                <a:latin typeface="Arial"/>
                <a:ea typeface="Microsoft YaHei"/>
                <a:cs typeface="Arial"/>
              </a:rPr>
              <a:t> et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malesuada</a:t>
            </a:r>
            <a:r>
              <a:rPr lang="pt-BR" sz="4000" dirty="0">
                <a:latin typeface="Arial"/>
                <a:ea typeface="Microsoft YaHei"/>
                <a:cs typeface="Arial"/>
              </a:rPr>
              <a:t> fames ac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turpis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egestas</a:t>
            </a:r>
            <a:r>
              <a:rPr lang="pt-BR" sz="4000" dirty="0">
                <a:latin typeface="Arial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Proin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pharetra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nonummy</a:t>
            </a:r>
            <a:r>
              <a:rPr lang="pt-BR" sz="4000" dirty="0">
                <a:latin typeface="Arial"/>
                <a:ea typeface="Microsoft YaHei"/>
                <a:cs typeface="Arial"/>
              </a:rPr>
              <a:t> pede.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Mauris</a:t>
            </a:r>
            <a:r>
              <a:rPr lang="pt-BR" sz="4000" dirty="0">
                <a:latin typeface="Arial"/>
                <a:ea typeface="Microsoft YaHei"/>
                <a:cs typeface="Arial"/>
              </a:rPr>
              <a:t> et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orci</a:t>
            </a:r>
            <a:r>
              <a:rPr lang="pt-BR" sz="4000" dirty="0">
                <a:latin typeface="Arial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Aenean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nec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lorem</a:t>
            </a:r>
            <a:r>
              <a:rPr lang="pt-BR" sz="4000" dirty="0">
                <a:latin typeface="Arial"/>
                <a:ea typeface="Microsoft YaHei"/>
                <a:cs typeface="Arial"/>
              </a:rPr>
              <a:t>. In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porttitor</a:t>
            </a:r>
            <a:r>
              <a:rPr lang="pt-BR" sz="4000" dirty="0">
                <a:latin typeface="Arial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Donec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laoreet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nonummy</a:t>
            </a:r>
            <a:r>
              <a:rPr lang="pt-BR" sz="4000" dirty="0">
                <a:latin typeface="Arial"/>
                <a:ea typeface="Microsoft YaHei"/>
                <a:cs typeface="Arial"/>
              </a:rPr>
              <a:t> augue.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Aenean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nec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lorem</a:t>
            </a:r>
            <a:r>
              <a:rPr lang="pt-BR" sz="4000" dirty="0">
                <a:latin typeface="Arial"/>
                <a:ea typeface="Microsoft YaHei"/>
                <a:cs typeface="Arial"/>
              </a:rPr>
              <a:t>. In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porttitor</a:t>
            </a:r>
            <a:r>
              <a:rPr lang="pt-BR" sz="4000" dirty="0">
                <a:latin typeface="Arial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Donec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laoreet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nonummy</a:t>
            </a:r>
            <a:r>
              <a:rPr lang="pt-BR" sz="4000" dirty="0">
                <a:latin typeface="Arial"/>
                <a:ea typeface="Microsoft YaHei"/>
                <a:cs typeface="Arial"/>
              </a:rPr>
              <a:t> augue. 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Suspendisse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dui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purus</a:t>
            </a:r>
            <a:r>
              <a:rPr lang="pt-BR" sz="4000" dirty="0">
                <a:latin typeface="Arial"/>
                <a:ea typeface="Microsoft YaHei"/>
                <a:cs typeface="Arial"/>
              </a:rPr>
              <a:t>,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scelerisque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at</a:t>
            </a:r>
            <a:r>
              <a:rPr lang="pt-BR" sz="4000" dirty="0">
                <a:latin typeface="Arial"/>
                <a:ea typeface="Microsoft YaHei"/>
                <a:cs typeface="Arial"/>
              </a:rPr>
              <a:t>,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vulputate</a:t>
            </a:r>
            <a:r>
              <a:rPr lang="pt-BR" sz="4000" dirty="0">
                <a:latin typeface="Arial"/>
                <a:ea typeface="Microsoft YaHei"/>
                <a:cs typeface="Arial"/>
              </a:rPr>
              <a:t> vitae,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pretium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mattis</a:t>
            </a:r>
            <a:r>
              <a:rPr lang="pt-BR" sz="4000" dirty="0">
                <a:latin typeface="Arial"/>
                <a:ea typeface="Microsoft YaHei"/>
                <a:cs typeface="Arial"/>
              </a:rPr>
              <a:t>, nunc.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Mauris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eget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neque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at</a:t>
            </a:r>
            <a:r>
              <a:rPr lang="pt-BR" sz="4000" dirty="0">
                <a:latin typeface="Arial"/>
                <a:ea typeface="Microsoft YaHei"/>
                <a:cs typeface="Arial"/>
              </a:rPr>
              <a:t> sem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venenatis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eleifend</a:t>
            </a:r>
            <a:r>
              <a:rPr lang="pt-BR" sz="4000" dirty="0">
                <a:latin typeface="Arial"/>
                <a:ea typeface="Microsoft YaHei"/>
                <a:cs typeface="Arial"/>
              </a:rPr>
              <a:t>. Ut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nonummy</a:t>
            </a:r>
            <a:r>
              <a:rPr lang="pt-BR" sz="4000" dirty="0">
                <a:latin typeface="Arial"/>
                <a:ea typeface="Microsoft YaHei"/>
                <a:cs typeface="Arial"/>
              </a:rPr>
              <a:t>.</a:t>
            </a:r>
            <a:endParaRPr lang="pt-BR" dirty="0">
              <a:cs typeface="Arial"/>
            </a:endParaRPr>
          </a:p>
          <a:p>
            <a:pPr>
              <a:buClrTx/>
              <a:buFontTx/>
            </a:pPr>
            <a:endParaRPr lang="pt-BR" altLang="pt-BR" sz="4000" dirty="0">
              <a:cs typeface="Arial"/>
            </a:endParaRPr>
          </a:p>
        </p:txBody>
      </p:sp>
      <p:sp>
        <p:nvSpPr>
          <p:cNvPr id="3087" name="Text Box 15">
            <a:extLst>
              <a:ext uri="{FF2B5EF4-FFF2-40B4-BE49-F238E27FC236}">
                <a16:creationId xmlns:a16="http://schemas.microsoft.com/office/drawing/2014/main" id="{2D2BA1EB-AA5F-15DD-23E3-35597275C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89563" y="9324975"/>
            <a:ext cx="13841412" cy="809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pt-BR" altLang="pt-BR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FUNDAMENTAÇÃO TEÓRICA (no caso da modalidade Pesquisa)</a:t>
            </a:r>
            <a:endParaRPr lang="pt-BR"/>
          </a:p>
          <a:p>
            <a:pPr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pt-BR" altLang="pt-BR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4000" dirty="0" err="1">
                <a:latin typeface="Arial"/>
                <a:ea typeface="Verdana"/>
                <a:cs typeface="Arial"/>
              </a:rPr>
              <a:t>Lorem</a:t>
            </a:r>
            <a:r>
              <a:rPr lang="pt-BR" sz="4000" dirty="0">
                <a:latin typeface="Arial"/>
                <a:ea typeface="Verdana"/>
                <a:cs typeface="Arial"/>
              </a:rPr>
              <a:t> ipsum </a:t>
            </a:r>
            <a:r>
              <a:rPr lang="pt-BR" sz="4000" dirty="0" err="1">
                <a:latin typeface="Arial"/>
                <a:ea typeface="Verdana"/>
                <a:cs typeface="Arial"/>
              </a:rPr>
              <a:t>dolor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sit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amet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consectetuer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adipiscing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elit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Maecenas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porttitor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congue</a:t>
            </a:r>
            <a:r>
              <a:rPr lang="pt-BR" sz="4000" dirty="0">
                <a:latin typeface="Arial"/>
                <a:ea typeface="Verdana"/>
                <a:cs typeface="Arial"/>
              </a:rPr>
              <a:t> massa. </a:t>
            </a:r>
            <a:r>
              <a:rPr lang="pt-BR" sz="4000" dirty="0" err="1">
                <a:latin typeface="Arial"/>
                <a:ea typeface="Verdana"/>
                <a:cs typeface="Arial"/>
              </a:rPr>
              <a:t>Fusce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posuere</a:t>
            </a:r>
            <a:r>
              <a:rPr lang="pt-BR" sz="4000" dirty="0">
                <a:latin typeface="Arial"/>
                <a:ea typeface="Verdana"/>
                <a:cs typeface="Arial"/>
              </a:rPr>
              <a:t>, magna </a:t>
            </a:r>
            <a:r>
              <a:rPr lang="pt-BR" sz="4000" dirty="0" err="1">
                <a:latin typeface="Arial"/>
                <a:ea typeface="Verdana"/>
                <a:cs typeface="Arial"/>
              </a:rPr>
              <a:t>sed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pulvinar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ultricies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purus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lectus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malesuada</a:t>
            </a:r>
            <a:r>
              <a:rPr lang="pt-BR" sz="4000" dirty="0">
                <a:latin typeface="Arial"/>
                <a:ea typeface="Verdana"/>
                <a:cs typeface="Arial"/>
              </a:rPr>
              <a:t> libero, </a:t>
            </a:r>
            <a:r>
              <a:rPr lang="pt-BR" sz="4000" dirty="0" err="1">
                <a:latin typeface="Arial"/>
                <a:ea typeface="Verdana"/>
                <a:cs typeface="Arial"/>
              </a:rPr>
              <a:t>sit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amet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commodo</a:t>
            </a:r>
            <a:r>
              <a:rPr lang="pt-BR" sz="4000" dirty="0">
                <a:latin typeface="Arial"/>
                <a:ea typeface="Verdana"/>
                <a:cs typeface="Arial"/>
              </a:rPr>
              <a:t> magna </a:t>
            </a:r>
            <a:r>
              <a:rPr lang="pt-BR" sz="4000" dirty="0" err="1">
                <a:latin typeface="Arial"/>
                <a:ea typeface="Verdana"/>
                <a:cs typeface="Arial"/>
              </a:rPr>
              <a:t>eros</a:t>
            </a:r>
            <a:r>
              <a:rPr lang="pt-BR" sz="4000" dirty="0">
                <a:latin typeface="Arial"/>
                <a:ea typeface="Verdana"/>
                <a:cs typeface="Arial"/>
              </a:rPr>
              <a:t> quis </a:t>
            </a:r>
            <a:r>
              <a:rPr lang="pt-BR" sz="4000" dirty="0" err="1">
                <a:latin typeface="Arial"/>
                <a:ea typeface="Verdana"/>
                <a:cs typeface="Arial"/>
              </a:rPr>
              <a:t>urna.,Nunc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viverra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imperdiet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enim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Fusce</a:t>
            </a:r>
            <a:r>
              <a:rPr lang="pt-BR" sz="4000" dirty="0">
                <a:latin typeface="Arial"/>
                <a:ea typeface="Verdana"/>
                <a:cs typeface="Arial"/>
              </a:rPr>
              <a:t> est. </a:t>
            </a:r>
            <a:r>
              <a:rPr lang="pt-BR" sz="4000" dirty="0" err="1">
                <a:latin typeface="Arial"/>
                <a:ea typeface="Verdana"/>
                <a:cs typeface="Arial"/>
              </a:rPr>
              <a:t>Vivamus</a:t>
            </a:r>
            <a:r>
              <a:rPr lang="pt-BR" sz="4000" dirty="0">
                <a:latin typeface="Arial"/>
                <a:ea typeface="Verdana"/>
                <a:cs typeface="Arial"/>
              </a:rPr>
              <a:t> a </a:t>
            </a:r>
            <a:r>
              <a:rPr lang="pt-BR" sz="4000" dirty="0" err="1">
                <a:latin typeface="Arial"/>
                <a:ea typeface="Verdana"/>
                <a:cs typeface="Arial"/>
              </a:rPr>
              <a:t>tellus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Pellentesque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habitant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morbi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tristique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senectus</a:t>
            </a:r>
            <a:r>
              <a:rPr lang="pt-BR" sz="4000" dirty="0">
                <a:latin typeface="Arial"/>
                <a:ea typeface="Verdana"/>
                <a:cs typeface="Arial"/>
              </a:rPr>
              <a:t> et </a:t>
            </a:r>
            <a:r>
              <a:rPr lang="pt-BR" sz="4000" dirty="0" err="1">
                <a:latin typeface="Arial"/>
                <a:ea typeface="Verdana"/>
                <a:cs typeface="Arial"/>
              </a:rPr>
              <a:t>netus</a:t>
            </a:r>
            <a:r>
              <a:rPr lang="pt-BR" sz="4000" dirty="0">
                <a:latin typeface="Arial"/>
                <a:ea typeface="Verdana"/>
                <a:cs typeface="Arial"/>
              </a:rPr>
              <a:t> et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malesuada</a:t>
            </a:r>
            <a:r>
              <a:rPr lang="pt-BR" sz="4000" dirty="0">
                <a:latin typeface="Arial"/>
                <a:ea typeface="Verdana"/>
                <a:cs typeface="Arial"/>
              </a:rPr>
              <a:t> fames ac </a:t>
            </a:r>
            <a:r>
              <a:rPr lang="pt-BR" sz="4000" dirty="0" err="1">
                <a:latin typeface="Arial"/>
                <a:ea typeface="Verdana"/>
                <a:cs typeface="Arial"/>
              </a:rPr>
              <a:t>turpis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egestas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Proin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pharetra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nonummy</a:t>
            </a:r>
            <a:r>
              <a:rPr lang="pt-BR" sz="4000" dirty="0">
                <a:latin typeface="Arial"/>
                <a:ea typeface="Verdana"/>
                <a:cs typeface="Arial"/>
              </a:rPr>
              <a:t> pede.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Mauris</a:t>
            </a:r>
            <a:r>
              <a:rPr lang="pt-BR" sz="4000" dirty="0">
                <a:latin typeface="Arial"/>
                <a:ea typeface="Verdana"/>
                <a:cs typeface="Arial"/>
              </a:rPr>
              <a:t> et </a:t>
            </a:r>
            <a:r>
              <a:rPr lang="pt-BR" sz="4000" dirty="0" err="1">
                <a:latin typeface="Arial"/>
                <a:ea typeface="Verdana"/>
                <a:cs typeface="Arial"/>
              </a:rPr>
              <a:t>orci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Aenean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nec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lorem</a:t>
            </a:r>
            <a:r>
              <a:rPr lang="pt-BR" sz="4000" dirty="0">
                <a:latin typeface="Arial"/>
                <a:ea typeface="Verdana"/>
                <a:cs typeface="Arial"/>
              </a:rPr>
              <a:t>. In </a:t>
            </a:r>
            <a:r>
              <a:rPr lang="pt-BR" sz="4000" dirty="0" err="1">
                <a:latin typeface="Arial"/>
                <a:ea typeface="Verdana"/>
                <a:cs typeface="Arial"/>
              </a:rPr>
              <a:t>porttitor</a:t>
            </a:r>
            <a:r>
              <a:rPr lang="pt-BR" sz="4000" dirty="0">
                <a:latin typeface="Arial"/>
                <a:ea typeface="Verdana"/>
                <a:cs typeface="Arial"/>
              </a:rPr>
              <a:t>. </a:t>
            </a:r>
            <a:r>
              <a:rPr lang="pt-BR" sz="4000" dirty="0" err="1">
                <a:latin typeface="Arial"/>
                <a:ea typeface="Verdana"/>
                <a:cs typeface="Arial"/>
              </a:rPr>
              <a:t>Donec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laoreet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nonummy</a:t>
            </a:r>
            <a:r>
              <a:rPr lang="pt-BR" sz="4000" dirty="0">
                <a:latin typeface="Arial"/>
                <a:ea typeface="Verdana"/>
                <a:cs typeface="Arial"/>
              </a:rPr>
              <a:t> augue. </a:t>
            </a:r>
            <a:r>
              <a:rPr lang="pt-BR" sz="4000" dirty="0" err="1">
                <a:latin typeface="Arial"/>
                <a:ea typeface="Verdana"/>
                <a:cs typeface="Arial"/>
              </a:rPr>
              <a:t>Suspendisse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dui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purus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scelerisque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at</a:t>
            </a:r>
            <a:r>
              <a:rPr lang="pt-BR" sz="4000" dirty="0">
                <a:latin typeface="Arial"/>
                <a:ea typeface="Verdana"/>
                <a:cs typeface="Arial"/>
              </a:rPr>
              <a:t>, </a:t>
            </a:r>
            <a:r>
              <a:rPr lang="pt-BR" sz="4000" dirty="0" err="1">
                <a:latin typeface="Arial"/>
                <a:ea typeface="Verdana"/>
                <a:cs typeface="Arial"/>
              </a:rPr>
              <a:t>vulputate</a:t>
            </a:r>
            <a:r>
              <a:rPr lang="pt-BR" sz="4000" dirty="0">
                <a:latin typeface="Arial"/>
                <a:ea typeface="Verdana"/>
                <a:cs typeface="Arial"/>
              </a:rPr>
              <a:t> vitae, </a:t>
            </a:r>
            <a:r>
              <a:rPr lang="pt-BR" sz="4000" dirty="0" err="1">
                <a:latin typeface="Arial"/>
                <a:ea typeface="Verdana"/>
                <a:cs typeface="Arial"/>
              </a:rPr>
              <a:t>pretium</a:t>
            </a:r>
            <a:r>
              <a:rPr lang="pt-BR" sz="4000" dirty="0">
                <a:latin typeface="Arial"/>
                <a:ea typeface="Verdana"/>
                <a:cs typeface="Arial"/>
              </a:rPr>
              <a:t> </a:t>
            </a:r>
            <a:r>
              <a:rPr lang="pt-BR" sz="4000" dirty="0" err="1">
                <a:latin typeface="Arial"/>
                <a:ea typeface="Verdana"/>
                <a:cs typeface="Arial"/>
              </a:rPr>
              <a:t>mattis</a:t>
            </a:r>
            <a:r>
              <a:rPr lang="pt-BR" sz="4000" dirty="0">
                <a:latin typeface="Arial"/>
                <a:ea typeface="Verdana"/>
                <a:cs typeface="Arial"/>
              </a:rPr>
              <a:t>, nunc.</a:t>
            </a:r>
            <a:endParaRPr lang="pt-BR" sz="4000" dirty="0">
              <a:ea typeface="Verdana"/>
              <a:cs typeface="Arial" panose="020B0604020202020204" pitchFamily="34" charset="0"/>
            </a:endParaRPr>
          </a:p>
        </p:txBody>
      </p:sp>
      <p:sp>
        <p:nvSpPr>
          <p:cNvPr id="3088" name="Text Box 16">
            <a:extLst>
              <a:ext uri="{FF2B5EF4-FFF2-40B4-BE49-F238E27FC236}">
                <a16:creationId xmlns:a16="http://schemas.microsoft.com/office/drawing/2014/main" id="{71889CFE-7714-448D-0412-532613BBE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18125" y="23871238"/>
            <a:ext cx="13841413" cy="8281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  <a:tab pos="13477875" algn="l"/>
              </a:tabLst>
              <a:defRPr sz="89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4400" b="1" dirty="0"/>
              <a:t>DISCUSSÃO E </a:t>
            </a:r>
            <a:r>
              <a:rPr lang="pt-BR" altLang="pt-BR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RESULTADOS</a:t>
            </a:r>
          </a:p>
          <a:p>
            <a:pPr>
              <a:buClrTx/>
              <a:buFontTx/>
              <a:buNone/>
            </a:pPr>
            <a:endParaRPr lang="pt-BR" altLang="pt-BR" sz="4400" dirty="0"/>
          </a:p>
          <a:p>
            <a:pPr>
              <a:buClrTx/>
            </a:pPr>
            <a:r>
              <a:rPr lang="pt-BR" sz="4000" dirty="0" err="1">
                <a:latin typeface="Verdana"/>
                <a:ea typeface="Microsoft YaHei"/>
                <a:cs typeface="Arial"/>
              </a:rPr>
              <a:t>Lorem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ipsum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dolor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sit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amet</a:t>
            </a:r>
            <a:r>
              <a:rPr lang="pt-BR" sz="4000" dirty="0">
                <a:latin typeface="Verdana"/>
                <a:ea typeface="Microsoft YaHei"/>
                <a:cs typeface="Arial"/>
              </a:rPr>
              <a:t>,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consectetuer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adipiscing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elit</a:t>
            </a:r>
            <a:r>
              <a:rPr lang="pt-BR" sz="4000" dirty="0">
                <a:latin typeface="Verdana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Maecenas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porttitor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congue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massa.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Fusce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posuere</a:t>
            </a:r>
            <a:r>
              <a:rPr lang="pt-BR" sz="4000" dirty="0">
                <a:latin typeface="Verdana"/>
                <a:ea typeface="Microsoft YaHei"/>
                <a:cs typeface="Arial"/>
              </a:rPr>
              <a:t>, magna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sed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pulvinar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ultricies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,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purus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lectus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malesuada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libero,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sit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amet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commodo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magna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eros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quis urna.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Mauris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eget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neque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at</a:t>
            </a:r>
            <a:r>
              <a:rPr lang="pt-BR" sz="4000" dirty="0">
                <a:latin typeface="Arial"/>
                <a:ea typeface="Microsoft YaHei"/>
                <a:cs typeface="Arial"/>
              </a:rPr>
              <a:t> sem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venenatis</a:t>
            </a:r>
            <a:r>
              <a:rPr lang="pt-BR" sz="4000" dirty="0">
                <a:latin typeface="Arial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eleifend</a:t>
            </a:r>
            <a:r>
              <a:rPr lang="pt-BR" sz="4000" dirty="0">
                <a:latin typeface="Arial"/>
                <a:ea typeface="Microsoft YaHei"/>
                <a:cs typeface="Arial"/>
              </a:rPr>
              <a:t>. Ut </a:t>
            </a:r>
            <a:r>
              <a:rPr lang="pt-BR" sz="4000" dirty="0" err="1">
                <a:latin typeface="Arial"/>
                <a:ea typeface="Microsoft YaHei"/>
                <a:cs typeface="Arial"/>
              </a:rPr>
              <a:t>nonummy.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Nunc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viverra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imperdiet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enim</a:t>
            </a:r>
            <a:r>
              <a:rPr lang="pt-BR" sz="4000" dirty="0">
                <a:latin typeface="Verdana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Fusce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est.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Vivamus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a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tellus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Pellentesque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habitant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morbi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tristique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senectus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et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netus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et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malesuada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fames ac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turpis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egestas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.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Proin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pharetra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nonummy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pede.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Mauris</a:t>
            </a:r>
            <a:r>
              <a:rPr lang="pt-BR" sz="4000" dirty="0">
                <a:latin typeface="Verdana"/>
                <a:ea typeface="Microsoft YaHei"/>
                <a:cs typeface="Arial"/>
              </a:rPr>
              <a:t> et </a:t>
            </a:r>
            <a:r>
              <a:rPr lang="pt-BR" sz="4000" dirty="0" err="1">
                <a:latin typeface="Verdana"/>
                <a:ea typeface="Microsoft YaHei"/>
                <a:cs typeface="Arial"/>
              </a:rPr>
              <a:t>orci</a:t>
            </a:r>
            <a:r>
              <a:rPr lang="pt-BR" sz="4000" dirty="0">
                <a:latin typeface="Verdana"/>
                <a:ea typeface="Microsoft YaHei"/>
                <a:cs typeface="Arial"/>
              </a:rPr>
              <a:t>.</a:t>
            </a:r>
            <a:endParaRPr lang="pt-BR" sz="4000">
              <a:latin typeface="Verdana"/>
              <a:ea typeface="Microsoft YaHei"/>
            </a:endParaRPr>
          </a:p>
          <a:p>
            <a:pPr>
              <a:buClrTx/>
            </a:pPr>
            <a:endParaRPr lang="pt-BR" sz="4400" dirty="0">
              <a:cs typeface="Arial" panose="020B0604020202020204" pitchFamily="34" charset="0"/>
            </a:endParaRPr>
          </a:p>
        </p:txBody>
      </p:sp>
      <p:pic>
        <p:nvPicPr>
          <p:cNvPr id="3094" name="Picture 22">
            <a:extLst>
              <a:ext uri="{FF2B5EF4-FFF2-40B4-BE49-F238E27FC236}">
                <a16:creationId xmlns:a16="http://schemas.microsoft.com/office/drawing/2014/main" id="{6C744E70-ED21-062B-40FC-D210CE2A4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6552" y="1981326"/>
            <a:ext cx="13004800" cy="394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>
            <a:extLst>
              <a:ext uri="{FF2B5EF4-FFF2-40B4-BE49-F238E27FC236}">
                <a16:creationId xmlns:a16="http://schemas.microsoft.com/office/drawing/2014/main" id="{229EFDCA-CE53-342D-7807-4BF68A81E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188" y="1765302"/>
            <a:ext cx="12122829" cy="457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8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8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17911</TotalTime>
  <Words>651</Words>
  <Application>Microsoft Office PowerPoint</Application>
  <PresentationFormat>Personalizar</PresentationFormat>
  <Paragraphs>34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LAMBdA-ANP5</dc:creator>
  <cp:lastModifiedBy>Priscila Borges</cp:lastModifiedBy>
  <cp:revision>213</cp:revision>
  <cp:lastPrinted>1601-01-01T00:00:00Z</cp:lastPrinted>
  <dcterms:created xsi:type="dcterms:W3CDTF">2006-09-28T21:01:08Z</dcterms:created>
  <dcterms:modified xsi:type="dcterms:W3CDTF">2024-09-19T11:47:53Z</dcterms:modified>
</cp:coreProperties>
</file>